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03" r:id="rId3"/>
    <p:sldId id="314" r:id="rId4"/>
    <p:sldId id="329" r:id="rId5"/>
    <p:sldId id="330" r:id="rId6"/>
    <p:sldId id="332" r:id="rId7"/>
    <p:sldId id="334" r:id="rId8"/>
    <p:sldId id="294" r:id="rId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1788" autoAdjust="0"/>
  </p:normalViewPr>
  <p:slideViewPr>
    <p:cSldViewPr snapToGrid="0">
      <p:cViewPr varScale="1">
        <p:scale>
          <a:sx n="66" d="100"/>
          <a:sy n="66" d="100"/>
        </p:scale>
        <p:origin x="852" y="7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7/6/2021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26511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2225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Joe </a:t>
            </a:r>
            <a:r>
              <a:rPr lang="en-GB" dirty="0" err="1"/>
              <a:t>Lycett</a:t>
            </a:r>
            <a:r>
              <a:rPr lang="en-GB" dirty="0"/>
              <a:t> Funny Phishing video - https://www.youtube.com/watch?v=ovNHBEfTO_8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005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1339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03272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Final question is more of a stretch task and depends if they’ve covered legislation.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8432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DT21:</a:t>
            </a:r>
          </a:p>
          <a:p>
            <a:r>
              <a:rPr lang="en-US" noProof="1"/>
              <a:t>Social Engineering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10984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3DBABB-7668-4F01-9AF1-6EC6464BFF1E}"/>
              </a:ext>
            </a:extLst>
          </p:cNvPr>
          <p:cNvSpPr/>
          <p:nvPr/>
        </p:nvSpPr>
        <p:spPr>
          <a:xfrm>
            <a:off x="157164" y="123476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8758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 – Why are humans classed as the ‘weak point’ in a computer network?</a:t>
            </a:r>
          </a:p>
        </p:txBody>
      </p:sp>
      <p:pic>
        <p:nvPicPr>
          <p:cNvPr id="4" name="Picture 2" descr="Human head profile free image">
            <a:extLst>
              <a:ext uri="{FF2B5EF4-FFF2-40B4-BE49-F238E27FC236}">
                <a16:creationId xmlns:a16="http://schemas.microsoft.com/office/drawing/2014/main" id="{C4153284-D2A6-47D6-8497-C1371E92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211" y="1343791"/>
            <a:ext cx="4211320" cy="464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92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  <a:p>
            <a:endParaRPr lang="en-GB" sz="2400" b="1" u="sng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850734"/>
            <a:ext cx="4941311" cy="4916604"/>
          </a:xfrm>
          <a:prstGeom prst="rect">
            <a:avLst/>
          </a:prstGeom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4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Check the email on the left and identify what looks suspicious about it.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1450584"/>
            <a:ext cx="5896133" cy="460902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909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Phishing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77" y="850734"/>
            <a:ext cx="3819752" cy="38006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5602515" y="850734"/>
            <a:ext cx="6413274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02513" y="1397547"/>
            <a:ext cx="6413274" cy="11336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the term ‘phishing’?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D7224-59A7-4C47-9863-B56C3E76BED7}"/>
              </a:ext>
            </a:extLst>
          </p:cNvPr>
          <p:cNvSpPr/>
          <p:nvPr/>
        </p:nvSpPr>
        <p:spPr>
          <a:xfrm>
            <a:off x="5602513" y="2618288"/>
            <a:ext cx="6413274" cy="40957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measures can users put in place to prevent becoming a victim of a phishing attack?</a:t>
            </a: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172C36-CDFE-4485-B65B-01E875A7E858}"/>
              </a:ext>
            </a:extLst>
          </p:cNvPr>
          <p:cNvSpPr/>
          <p:nvPr/>
        </p:nvSpPr>
        <p:spPr>
          <a:xfrm>
            <a:off x="176213" y="4804229"/>
            <a:ext cx="5136016" cy="190977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other types of phishing</a:t>
            </a:r>
          </a:p>
        </p:txBody>
      </p:sp>
    </p:spTree>
    <p:extLst>
      <p:ext uri="{BB962C8B-B14F-4D97-AF65-F5344CB8AC3E}">
        <p14:creationId xmlns:p14="http://schemas.microsoft.com/office/powerpoint/2010/main" val="385088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5</a:t>
            </a:fld>
            <a:endParaRPr lang="en-US" noProof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93" y="850733"/>
            <a:ext cx="4429125" cy="4429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11545566" y="6714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8DB212-BFA2-403F-85EF-DFD3FF6D973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19655" y="850733"/>
            <a:ext cx="5896133" cy="161818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Fred is a volunteer for a local charity and he is speaking to Maureen. He claims to be from a charity raising money to help support the homeless.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Should Maureen donate? What could she do to ensure that Fred is who he says he is?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9654" y="2701292"/>
            <a:ext cx="5896133" cy="35546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323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Scenario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1589649"/>
            <a:ext cx="2571970" cy="17141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816" y="1589649"/>
            <a:ext cx="2566275" cy="1710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5371" y="1589649"/>
            <a:ext cx="2551134" cy="1700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0775" y="1589649"/>
            <a:ext cx="2552209" cy="17003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7163" y="755662"/>
            <a:ext cx="11769342" cy="66857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What problems can you spot in these photos? Why are the people involved running the risk of sharing sensitive data with others?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7163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64953" y="3455362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75079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66121" y="3469248"/>
            <a:ext cx="2571970" cy="324086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9335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2034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Shoulder-surfing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11545566" y="6714000"/>
            <a:ext cx="597600" cy="144000"/>
          </a:xfrm>
          <a:noFill/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6" name="Rectangle 5"/>
          <p:cNvSpPr/>
          <p:nvPr/>
        </p:nvSpPr>
        <p:spPr>
          <a:xfrm>
            <a:off x="4905828" y="706585"/>
            <a:ext cx="7109959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4905829" y="1247901"/>
            <a:ext cx="7109958" cy="16119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shoulder-surfing?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22DB2-BA03-43A3-9440-42EC6F76DF6E}"/>
              </a:ext>
            </a:extLst>
          </p:cNvPr>
          <p:cNvSpPr/>
          <p:nvPr/>
        </p:nvSpPr>
        <p:spPr>
          <a:xfrm>
            <a:off x="4905829" y="3084459"/>
            <a:ext cx="7109958" cy="34049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Identify a range of measures users could put in place to protect themselves from shoulder-surfing.</a:t>
            </a:r>
          </a:p>
          <a:p>
            <a:pPr algn="ctr">
              <a:lnSpc>
                <a:spcPct val="150000"/>
              </a:lnSpc>
            </a:pP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8E3F9F-08AC-4CB2-B296-0C32FF7681EF}"/>
              </a:ext>
            </a:extLst>
          </p:cNvPr>
          <p:cNvSpPr/>
          <p:nvPr/>
        </p:nvSpPr>
        <p:spPr>
          <a:xfrm>
            <a:off x="157162" y="4223657"/>
            <a:ext cx="4589009" cy="226571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GB" sz="1600" u="sng" dirty="0">
                <a:solidFill>
                  <a:schemeClr val="tx1"/>
                </a:solidFill>
                <a:latin typeface="+mj-lt"/>
              </a:rPr>
              <a:t>What is meant by dumpster diving?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EF2B64-9C4E-4125-91BC-29E86D8BE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706585"/>
            <a:ext cx="4589009" cy="30585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8623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Review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5630" y="730508"/>
            <a:ext cx="5472113" cy="644576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items of an email that would make it look suspicious. (3 marks)</a:t>
            </a:r>
          </a:p>
        </p:txBody>
      </p:sp>
      <p:sp>
        <p:nvSpPr>
          <p:cNvPr id="8" name="Rectangle 7"/>
          <p:cNvSpPr/>
          <p:nvPr/>
        </p:nvSpPr>
        <p:spPr>
          <a:xfrm>
            <a:off x="309405" y="742453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List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three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social engineering techniques (3 marks)</a:t>
            </a:r>
          </a:p>
        </p:txBody>
      </p:sp>
      <p:sp>
        <p:nvSpPr>
          <p:cNvPr id="9" name="Rectangle 8"/>
          <p:cNvSpPr/>
          <p:nvPr/>
        </p:nvSpPr>
        <p:spPr>
          <a:xfrm>
            <a:off x="309402" y="1452922"/>
            <a:ext cx="5472113" cy="1388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…………………………………………………….....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399" y="2972525"/>
            <a:ext cx="5472113" cy="6326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the difference between phishing and blagging (1 mark)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9398" y="3781553"/>
            <a:ext cx="5472113" cy="131512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75630" y="1452922"/>
            <a:ext cx="5472113" cy="138875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…………………………………………………….....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75629" y="2986583"/>
            <a:ext cx="5472113" cy="7949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Incidents of social engineering can lead to a breach in legislation. 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Identify </a:t>
            </a:r>
            <a:r>
              <a:rPr lang="en-GB" sz="1400" b="1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 pieces of legislation under threat, justifying your choice (4 marks)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75629" y="3926461"/>
            <a:ext cx="5472113" cy="26853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3299981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315</Words>
  <Application>Microsoft Office PowerPoint</Application>
  <PresentationFormat>Widescreen</PresentationFormat>
  <Paragraphs>55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2021-07-06T05:42:11Z</dcterms:modified>
</cp:coreProperties>
</file>